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64" r:id="rId6"/>
    <p:sldId id="257" r:id="rId7"/>
    <p:sldId id="258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8162D4-2540-4C69-9C01-8B380BFE1204}" v="2" dt="2023-03-19T09:57:02.9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75" d="100"/>
          <a:sy n="75" d="100"/>
        </p:scale>
        <p:origin x="67" y="2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antha van Veen" userId="07619c1d-7a99-4ab7-ba00-1838bdcba2b5" providerId="ADAL" clId="{CF8162D4-2540-4C69-9C01-8B380BFE1204}"/>
    <pc:docChg chg="custSel addSld modSld">
      <pc:chgData name="Samantha van Veen" userId="07619c1d-7a99-4ab7-ba00-1838bdcba2b5" providerId="ADAL" clId="{CF8162D4-2540-4C69-9C01-8B380BFE1204}" dt="2023-03-19T09:57:03.917" v="62" actId="26606"/>
      <pc:docMkLst>
        <pc:docMk/>
      </pc:docMkLst>
      <pc:sldChg chg="addSp modSp new mod setBg setClrOvrMap">
        <pc:chgData name="Samantha van Veen" userId="07619c1d-7a99-4ab7-ba00-1838bdcba2b5" providerId="ADAL" clId="{CF8162D4-2540-4C69-9C01-8B380BFE1204}" dt="2023-03-19T09:57:03.917" v="62" actId="26606"/>
        <pc:sldMkLst>
          <pc:docMk/>
          <pc:sldMk cId="181208346" sldId="265"/>
        </pc:sldMkLst>
        <pc:spChg chg="mod">
          <ac:chgData name="Samantha van Veen" userId="07619c1d-7a99-4ab7-ba00-1838bdcba2b5" providerId="ADAL" clId="{CF8162D4-2540-4C69-9C01-8B380BFE1204}" dt="2023-03-19T09:57:03.917" v="62" actId="26606"/>
          <ac:spMkLst>
            <pc:docMk/>
            <pc:sldMk cId="181208346" sldId="265"/>
            <ac:spMk id="2" creationId="{12E50DA7-3F4D-45C0-CFDF-4B37B848EC12}"/>
          </ac:spMkLst>
        </pc:spChg>
        <pc:spChg chg="mod ord">
          <ac:chgData name="Samantha van Veen" userId="07619c1d-7a99-4ab7-ba00-1838bdcba2b5" providerId="ADAL" clId="{CF8162D4-2540-4C69-9C01-8B380BFE1204}" dt="2023-03-19T09:57:03.917" v="62" actId="26606"/>
          <ac:spMkLst>
            <pc:docMk/>
            <pc:sldMk cId="181208346" sldId="265"/>
            <ac:spMk id="3" creationId="{8D3A89B0-0D9A-CCED-D05F-B32624D8DC77}"/>
          </ac:spMkLst>
        </pc:spChg>
        <pc:spChg chg="add">
          <ac:chgData name="Samantha van Veen" userId="07619c1d-7a99-4ab7-ba00-1838bdcba2b5" providerId="ADAL" clId="{CF8162D4-2540-4C69-9C01-8B380BFE1204}" dt="2023-03-19T09:57:03.917" v="62" actId="26606"/>
          <ac:spMkLst>
            <pc:docMk/>
            <pc:sldMk cId="181208346" sldId="265"/>
            <ac:spMk id="1031" creationId="{B4AAD3FD-83A5-4B89-9F8F-01B8870865BE}"/>
          </ac:spMkLst>
        </pc:spChg>
        <pc:spChg chg="add">
          <ac:chgData name="Samantha van Veen" userId="07619c1d-7a99-4ab7-ba00-1838bdcba2b5" providerId="ADAL" clId="{CF8162D4-2540-4C69-9C01-8B380BFE1204}" dt="2023-03-19T09:57:03.917" v="62" actId="26606"/>
          <ac:spMkLst>
            <pc:docMk/>
            <pc:sldMk cId="181208346" sldId="265"/>
            <ac:spMk id="1033" creationId="{61752F1D-FC0F-4103-9584-630E643CCDA6}"/>
          </ac:spMkLst>
        </pc:spChg>
        <pc:spChg chg="add">
          <ac:chgData name="Samantha van Veen" userId="07619c1d-7a99-4ab7-ba00-1838bdcba2b5" providerId="ADAL" clId="{CF8162D4-2540-4C69-9C01-8B380BFE1204}" dt="2023-03-19T09:57:03.917" v="62" actId="26606"/>
          <ac:spMkLst>
            <pc:docMk/>
            <pc:sldMk cId="181208346" sldId="265"/>
            <ac:spMk id="1035" creationId="{70151CB7-E7DE-4917-B831-01DF9CE01306}"/>
          </ac:spMkLst>
        </pc:spChg>
        <pc:spChg chg="add">
          <ac:chgData name="Samantha van Veen" userId="07619c1d-7a99-4ab7-ba00-1838bdcba2b5" providerId="ADAL" clId="{CF8162D4-2540-4C69-9C01-8B380BFE1204}" dt="2023-03-19T09:57:03.917" v="62" actId="26606"/>
          <ac:spMkLst>
            <pc:docMk/>
            <pc:sldMk cId="181208346" sldId="265"/>
            <ac:spMk id="1037" creationId="{A92A1116-1C84-41DF-B803-1F7B0883EC82}"/>
          </ac:spMkLst>
        </pc:spChg>
        <pc:picChg chg="add mod">
          <ac:chgData name="Samantha van Veen" userId="07619c1d-7a99-4ab7-ba00-1838bdcba2b5" providerId="ADAL" clId="{CF8162D4-2540-4C69-9C01-8B380BFE1204}" dt="2023-03-19T09:57:03.917" v="62" actId="26606"/>
          <ac:picMkLst>
            <pc:docMk/>
            <pc:sldMk cId="181208346" sldId="265"/>
            <ac:picMk id="1026" creationId="{D622B775-FD57-9A1F-7774-71B25B0A006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A13AC-F85B-4F0D-8494-7F1CE3F7A1B5}" type="datetimeFigureOut">
              <a:rPr lang="nl-NL" smtClean="0"/>
              <a:t>19-3-2023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917D-0596-4528-AC53-790523F08D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8195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A13AC-F85B-4F0D-8494-7F1CE3F7A1B5}" type="datetimeFigureOut">
              <a:rPr lang="nl-NL" smtClean="0"/>
              <a:t>19-3-2023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917D-0596-4528-AC53-790523F08D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8633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A13AC-F85B-4F0D-8494-7F1CE3F7A1B5}" type="datetimeFigureOut">
              <a:rPr lang="nl-NL" smtClean="0"/>
              <a:t>19-3-2023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917D-0596-4528-AC53-790523F08D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14454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nl-NL"/>
              <a:t>Klik om de modelstijlen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A13AC-F85B-4F0D-8494-7F1CE3F7A1B5}" type="datetimeFigureOut">
              <a:rPr lang="nl-NL" smtClean="0"/>
              <a:t>19-3-2023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917D-0596-4528-AC53-790523F08D33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41867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A13AC-F85B-4F0D-8494-7F1CE3F7A1B5}" type="datetimeFigureOut">
              <a:rPr lang="nl-NL" smtClean="0"/>
              <a:t>19-3-2023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917D-0596-4528-AC53-790523F08D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1077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A13AC-F85B-4F0D-8494-7F1CE3F7A1B5}" type="datetimeFigureOut">
              <a:rPr lang="nl-NL" smtClean="0"/>
              <a:t>19-3-2023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917D-0596-4528-AC53-790523F08D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97746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A13AC-F85B-4F0D-8494-7F1CE3F7A1B5}" type="datetimeFigureOut">
              <a:rPr lang="nl-NL" smtClean="0"/>
              <a:t>19-3-2023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917D-0596-4528-AC53-790523F08D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91819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A13AC-F85B-4F0D-8494-7F1CE3F7A1B5}" type="datetimeFigureOut">
              <a:rPr lang="nl-NL" smtClean="0"/>
              <a:t>19-3-2023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917D-0596-4528-AC53-790523F08D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83947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A13AC-F85B-4F0D-8494-7F1CE3F7A1B5}" type="datetimeFigureOut">
              <a:rPr lang="nl-NL" smtClean="0"/>
              <a:t>19-3-2023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917D-0596-4528-AC53-790523F08D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1484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A13AC-F85B-4F0D-8494-7F1CE3F7A1B5}" type="datetimeFigureOut">
              <a:rPr lang="nl-NL" smtClean="0"/>
              <a:t>19-3-2023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917D-0596-4528-AC53-790523F08D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013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A13AC-F85B-4F0D-8494-7F1CE3F7A1B5}" type="datetimeFigureOut">
              <a:rPr lang="nl-NL" smtClean="0"/>
              <a:t>19-3-2023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917D-0596-4528-AC53-790523F08D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4565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A13AC-F85B-4F0D-8494-7F1CE3F7A1B5}" type="datetimeFigureOut">
              <a:rPr lang="nl-NL" smtClean="0"/>
              <a:t>19-3-2023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917D-0596-4528-AC53-790523F08D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5678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A13AC-F85B-4F0D-8494-7F1CE3F7A1B5}" type="datetimeFigureOut">
              <a:rPr lang="nl-NL" smtClean="0"/>
              <a:t>19-3-2023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917D-0596-4528-AC53-790523F08D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8936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A13AC-F85B-4F0D-8494-7F1CE3F7A1B5}" type="datetimeFigureOut">
              <a:rPr lang="nl-NL" smtClean="0"/>
              <a:t>19-3-2023</a:t>
            </a:fld>
            <a:endParaRPr lang="nl-N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917D-0596-4528-AC53-790523F08D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8269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A13AC-F85B-4F0D-8494-7F1CE3F7A1B5}" type="datetimeFigureOut">
              <a:rPr lang="nl-NL" smtClean="0"/>
              <a:t>19-3-2023</a:t>
            </a:fld>
            <a:endParaRPr lang="nl-N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917D-0596-4528-AC53-790523F08D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3917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A13AC-F85B-4F0D-8494-7F1CE3F7A1B5}" type="datetimeFigureOut">
              <a:rPr lang="nl-NL" smtClean="0"/>
              <a:t>19-3-2023</a:t>
            </a:fld>
            <a:endParaRPr lang="nl-N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917D-0596-4528-AC53-790523F08D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5370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A13AC-F85B-4F0D-8494-7F1CE3F7A1B5}" type="datetimeFigureOut">
              <a:rPr lang="nl-NL" smtClean="0"/>
              <a:t>19-3-2023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917D-0596-4528-AC53-790523F08D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3607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76A13AC-F85B-4F0D-8494-7F1CE3F7A1B5}" type="datetimeFigureOut">
              <a:rPr lang="nl-NL" smtClean="0"/>
              <a:t>19-3-2023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1917D-0596-4528-AC53-790523F08D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23267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6YWy8j37Hmk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030">
            <a:extLst>
              <a:ext uri="{FF2B5EF4-FFF2-40B4-BE49-F238E27FC236}">
                <a16:creationId xmlns:a16="http://schemas.microsoft.com/office/drawing/2014/main" id="{C6A81905-F480-46A4-BC10-215D24EA1A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872012" y="1447800"/>
            <a:ext cx="5222325" cy="3329581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EBEBEB"/>
                </a:solidFill>
              </a:rPr>
              <a:t>Metrieke stelsel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872012" y="4777380"/>
            <a:ext cx="5222326" cy="861420"/>
          </a:xfrm>
        </p:spPr>
        <p:txBody>
          <a:bodyPr>
            <a:normAutofit/>
          </a:bodyPr>
          <a:lstStyle/>
          <a:p>
            <a:r>
              <a:rPr lang="nl-NL">
                <a:solidFill>
                  <a:schemeClr val="tx2">
                    <a:lumMod val="40000"/>
                    <a:lumOff val="60000"/>
                  </a:schemeClr>
                </a:solidFill>
              </a:rPr>
              <a:t>Van gram naar Milligram </a:t>
            </a:r>
          </a:p>
        </p:txBody>
      </p:sp>
      <p:sp>
        <p:nvSpPr>
          <p:cNvPr id="1040" name="Freeform 8">
            <a:extLst>
              <a:ext uri="{FF2B5EF4-FFF2-40B4-BE49-F238E27FC236}">
                <a16:creationId xmlns:a16="http://schemas.microsoft.com/office/drawing/2014/main" id="{36FD4D9D-3784-41E8-8405-A42B72F51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5692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MBO Utrecht | Utrecht">
            <a:extLst>
              <a:ext uri="{FF2B5EF4-FFF2-40B4-BE49-F238E27FC236}">
                <a16:creationId xmlns:a16="http://schemas.microsoft.com/office/drawing/2014/main" id="{172A7B50-A14B-6F3F-8C60-8E2AFFE4F5D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35" r="19511"/>
          <a:stretch/>
        </p:blipFill>
        <p:spPr bwMode="auto">
          <a:xfrm>
            <a:off x="20" y="10"/>
            <a:ext cx="4481944" cy="6857990"/>
          </a:xfrm>
          <a:custGeom>
            <a:avLst/>
            <a:gdLst/>
            <a:ahLst/>
            <a:cxnLst/>
            <a:rect l="l" t="t" r="r" b="b"/>
            <a:pathLst>
              <a:path w="4481964" h="6858000">
                <a:moveTo>
                  <a:pt x="0" y="0"/>
                </a:moveTo>
                <a:lnTo>
                  <a:pt x="3137249" y="0"/>
                </a:lnTo>
                <a:lnTo>
                  <a:pt x="4480787" y="0"/>
                </a:lnTo>
                <a:lnTo>
                  <a:pt x="4455742" y="155676"/>
                </a:lnTo>
                <a:lnTo>
                  <a:pt x="4431873" y="310667"/>
                </a:lnTo>
                <a:lnTo>
                  <a:pt x="4408509" y="466344"/>
                </a:lnTo>
                <a:lnTo>
                  <a:pt x="4388506" y="622706"/>
                </a:lnTo>
                <a:lnTo>
                  <a:pt x="4368335" y="778383"/>
                </a:lnTo>
                <a:lnTo>
                  <a:pt x="4349509" y="934745"/>
                </a:lnTo>
                <a:lnTo>
                  <a:pt x="4333373" y="1089050"/>
                </a:lnTo>
                <a:lnTo>
                  <a:pt x="4318077" y="1245413"/>
                </a:lnTo>
                <a:lnTo>
                  <a:pt x="4304125" y="1401089"/>
                </a:lnTo>
                <a:lnTo>
                  <a:pt x="4292023" y="1554023"/>
                </a:lnTo>
                <a:lnTo>
                  <a:pt x="4279920" y="1709013"/>
                </a:lnTo>
                <a:lnTo>
                  <a:pt x="4269835" y="1861947"/>
                </a:lnTo>
                <a:lnTo>
                  <a:pt x="4261935" y="2014880"/>
                </a:lnTo>
                <a:lnTo>
                  <a:pt x="4253698" y="2167128"/>
                </a:lnTo>
                <a:lnTo>
                  <a:pt x="4246807" y="2318004"/>
                </a:lnTo>
                <a:lnTo>
                  <a:pt x="4241932" y="2467508"/>
                </a:lnTo>
                <a:lnTo>
                  <a:pt x="4237730" y="2617013"/>
                </a:lnTo>
                <a:lnTo>
                  <a:pt x="4233696" y="2765145"/>
                </a:lnTo>
                <a:lnTo>
                  <a:pt x="4231847" y="2911221"/>
                </a:lnTo>
                <a:lnTo>
                  <a:pt x="4229830" y="3057296"/>
                </a:lnTo>
                <a:lnTo>
                  <a:pt x="4228821" y="3201314"/>
                </a:lnTo>
                <a:lnTo>
                  <a:pt x="4229830" y="3343960"/>
                </a:lnTo>
                <a:lnTo>
                  <a:pt x="4229830" y="3485235"/>
                </a:lnTo>
                <a:lnTo>
                  <a:pt x="4231847" y="3625138"/>
                </a:lnTo>
                <a:lnTo>
                  <a:pt x="4234872" y="3762298"/>
                </a:lnTo>
                <a:lnTo>
                  <a:pt x="4237730" y="3898087"/>
                </a:lnTo>
                <a:lnTo>
                  <a:pt x="4240924" y="4031132"/>
                </a:lnTo>
                <a:lnTo>
                  <a:pt x="4245798" y="4163491"/>
                </a:lnTo>
                <a:lnTo>
                  <a:pt x="4251009" y="4293793"/>
                </a:lnTo>
                <a:lnTo>
                  <a:pt x="4255715" y="4421352"/>
                </a:lnTo>
                <a:lnTo>
                  <a:pt x="4268995" y="4670298"/>
                </a:lnTo>
                <a:lnTo>
                  <a:pt x="4283114" y="4908956"/>
                </a:lnTo>
                <a:lnTo>
                  <a:pt x="4297906" y="5138013"/>
                </a:lnTo>
                <a:lnTo>
                  <a:pt x="4314211" y="5354726"/>
                </a:lnTo>
                <a:lnTo>
                  <a:pt x="4331188" y="5561838"/>
                </a:lnTo>
                <a:lnTo>
                  <a:pt x="4349509" y="5753862"/>
                </a:lnTo>
                <a:lnTo>
                  <a:pt x="4367495" y="5934227"/>
                </a:lnTo>
                <a:lnTo>
                  <a:pt x="4385480" y="6100191"/>
                </a:lnTo>
                <a:lnTo>
                  <a:pt x="4402457" y="6252438"/>
                </a:lnTo>
                <a:lnTo>
                  <a:pt x="4418594" y="6387541"/>
                </a:lnTo>
                <a:lnTo>
                  <a:pt x="4433890" y="6509613"/>
                </a:lnTo>
                <a:lnTo>
                  <a:pt x="4446665" y="6612483"/>
                </a:lnTo>
                <a:lnTo>
                  <a:pt x="4458767" y="6698894"/>
                </a:lnTo>
                <a:lnTo>
                  <a:pt x="4476081" y="6817538"/>
                </a:lnTo>
                <a:lnTo>
                  <a:pt x="4481964" y="6858000"/>
                </a:lnTo>
                <a:lnTo>
                  <a:pt x="3577807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1" name="Rectangle 1034">
            <a:extLst>
              <a:ext uri="{FF2B5EF4-FFF2-40B4-BE49-F238E27FC236}">
                <a16:creationId xmlns:a16="http://schemas.microsoft.com/office/drawing/2014/main" id="{60817A52-B891-4228-A61E-0C0A57632D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87019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Metrieke stelsel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/>
              <a:t>Onthoud het onderstaande ezelsbruggetje:</a:t>
            </a:r>
          </a:p>
          <a:p>
            <a:endParaRPr lang="nl-NL" dirty="0"/>
          </a:p>
          <a:p>
            <a:r>
              <a:rPr lang="nl-NL" sz="3000" b="1" dirty="0">
                <a:solidFill>
                  <a:srgbClr val="FF0000"/>
                </a:solidFill>
              </a:rPr>
              <a:t>Kan Het </a:t>
            </a:r>
            <a:r>
              <a:rPr lang="nl-NL" sz="3000" b="1" dirty="0" err="1">
                <a:solidFill>
                  <a:srgbClr val="FF0000"/>
                </a:solidFill>
              </a:rPr>
              <a:t>DAMetje</a:t>
            </a:r>
            <a:r>
              <a:rPr lang="nl-NL" sz="3000" b="1" dirty="0">
                <a:solidFill>
                  <a:srgbClr val="FF0000"/>
                </a:solidFill>
              </a:rPr>
              <a:t> Met De Centimeter Meten</a:t>
            </a:r>
          </a:p>
          <a:p>
            <a:endParaRPr lang="nl-NL" dirty="0"/>
          </a:p>
          <a:p>
            <a:r>
              <a:rPr lang="nl-NL" dirty="0"/>
              <a:t>De K van kilometer, -gram, -liter</a:t>
            </a:r>
          </a:p>
          <a:p>
            <a:r>
              <a:rPr lang="nl-NL" dirty="0"/>
              <a:t>De H van hectometer, -gram, -liter</a:t>
            </a:r>
          </a:p>
          <a:p>
            <a:r>
              <a:rPr lang="nl-NL" dirty="0"/>
              <a:t>De DAM van decameter,- gram,-liter</a:t>
            </a:r>
          </a:p>
          <a:p>
            <a:r>
              <a:rPr lang="nl-NL" dirty="0"/>
              <a:t>De M van meter. Die kan vervangen worden door de G van gram of de L van liter</a:t>
            </a:r>
          </a:p>
          <a:p>
            <a:r>
              <a:rPr lang="nl-NL" dirty="0"/>
              <a:t>De D van decimeter, -gram, -liter</a:t>
            </a:r>
          </a:p>
          <a:p>
            <a:r>
              <a:rPr lang="nl-NL" dirty="0"/>
              <a:t>De C van centimeter, -gram, -liter</a:t>
            </a:r>
          </a:p>
          <a:p>
            <a:r>
              <a:rPr lang="nl-NL" dirty="0"/>
              <a:t>De Mm van millimeter, -gram, -liter</a:t>
            </a:r>
          </a:p>
        </p:txBody>
      </p:sp>
    </p:spTree>
    <p:extLst>
      <p:ext uri="{BB962C8B-B14F-4D97-AF65-F5344CB8AC3E}">
        <p14:creationId xmlns:p14="http://schemas.microsoft.com/office/powerpoint/2010/main" val="3129179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Metrieke stelsel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43467" y="1388533"/>
            <a:ext cx="10922000" cy="478843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dirty="0"/>
              <a:t>Als je van gram naar milligram moet omrekenen kom je de volgende stappen tegen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sz="2600" b="1" dirty="0">
                <a:solidFill>
                  <a:srgbClr val="FF0000"/>
                </a:solidFill>
              </a:rPr>
              <a:t>Gram   -    Decigram   -   Centigram   -   Milligram    -         -        -    Microgram</a:t>
            </a:r>
          </a:p>
          <a:p>
            <a:pPr marL="0" indent="0">
              <a:buNone/>
            </a:pPr>
            <a:endParaRPr lang="nl-NL" sz="2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NL" dirty="0"/>
              <a:t>Bij elke stap van groot naar klein vermenigvuldig je met 10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Bij elke stap van klein naar groot deel je door 10</a:t>
            </a:r>
            <a:br>
              <a:rPr lang="nl-NL" dirty="0"/>
            </a:b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Bij elke stap NAAR RECHTS komt dus een NUL EBRIJ en bij elke stap NAAR LINKS GAAT een NUL ERAF. </a:t>
            </a:r>
          </a:p>
          <a:p>
            <a:pPr marL="0" indent="0">
              <a:buNone/>
            </a:pPr>
            <a:r>
              <a:rPr lang="nl-NL" dirty="0"/>
              <a:t>Voorbeeld: 1 gram = 10 decigram 			1 gram = 100 centigram</a:t>
            </a:r>
          </a:p>
          <a:p>
            <a:pPr marL="0" indent="0">
              <a:buNone/>
            </a:pPr>
            <a:r>
              <a:rPr lang="nl-NL" dirty="0"/>
              <a:t>                      100 milligram = 10 centigram          100 milligram = 10 decigram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Of de komma verschuift naar links of naar rechts</a:t>
            </a:r>
          </a:p>
          <a:p>
            <a:pPr marL="0" indent="0">
              <a:buNone/>
            </a:pPr>
            <a:r>
              <a:rPr lang="nl-NL" dirty="0"/>
              <a:t>Voorbeeld: 2,5 gram = 25 decigram                250 milligram = 2,5 decigram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49748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Metrieke stelsel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Micro betekent klein – in de serie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Gram   -    Decigram   -   Centigram   -   Milligram  -     -     -    Microgram</a:t>
            </a:r>
            <a:br>
              <a:rPr lang="nl-NL" dirty="0">
                <a:solidFill>
                  <a:srgbClr val="FF0000"/>
                </a:solidFill>
              </a:rPr>
            </a:br>
            <a:endParaRPr lang="nl-NL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NL" dirty="0"/>
              <a:t>Tussen een milligram en een microgram zitten 3 stappen</a:t>
            </a:r>
          </a:p>
          <a:p>
            <a:pPr marL="0" indent="0">
              <a:buNone/>
            </a:pPr>
            <a:r>
              <a:rPr lang="nl-NL" dirty="0"/>
              <a:t>1 milligram = 10 x 10 x 10 = 1000 microgram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f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95722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Metrieke stelsel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7575" y="2361689"/>
            <a:ext cx="5276850" cy="3054067"/>
          </a:xfrm>
        </p:spPr>
      </p:pic>
    </p:spTree>
    <p:extLst>
      <p:ext uri="{BB962C8B-B14F-4D97-AF65-F5344CB8AC3E}">
        <p14:creationId xmlns:p14="http://schemas.microsoft.com/office/powerpoint/2010/main" val="231175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Metrieke stelsel</a:t>
            </a:r>
          </a:p>
        </p:txBody>
      </p:sp>
      <p:pic>
        <p:nvPicPr>
          <p:cNvPr id="4" name="6YWy8j37Hmk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290888" y="2863850"/>
            <a:ext cx="457200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411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B4AAD3FD-83A5-4B89-9F8F-01B8870865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2E50DA7-3F4D-45C0-CFDF-4B37B848E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1" y="629266"/>
            <a:ext cx="4166510" cy="1622321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EBEBEB"/>
                </a:solidFill>
              </a:rPr>
              <a:t>Tijd om te oefenen </a:t>
            </a:r>
          </a:p>
        </p:txBody>
      </p:sp>
      <p:sp>
        <p:nvSpPr>
          <p:cNvPr id="1033" name="Freeform 31">
            <a:extLst>
              <a:ext uri="{FF2B5EF4-FFF2-40B4-BE49-F238E27FC236}">
                <a16:creationId xmlns:a16="http://schemas.microsoft.com/office/drawing/2014/main" id="{61752F1D-FC0F-4103-9584-630E643CCD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9402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35" name="Freeform: Shape 1034">
            <a:extLst>
              <a:ext uri="{FF2B5EF4-FFF2-40B4-BE49-F238E27FC236}">
                <a16:creationId xmlns:a16="http://schemas.microsoft.com/office/drawing/2014/main" id="{70151CB7-E7DE-4917-B831-01DF9CE013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5270819" y="-63600"/>
            <a:ext cx="6858001" cy="6985200"/>
          </a:xfrm>
          <a:custGeom>
            <a:avLst/>
            <a:gdLst>
              <a:gd name="connsiteX0" fmla="*/ 6858001 w 6858001"/>
              <a:gd name="connsiteY0" fmla="*/ 1177 h 6985200"/>
              <a:gd name="connsiteX1" fmla="*/ 6858001 w 6858001"/>
              <a:gd name="connsiteY1" fmla="*/ 1344715 h 6985200"/>
              <a:gd name="connsiteX2" fmla="*/ 6858000 w 6858001"/>
              <a:gd name="connsiteY2" fmla="*/ 1344715 h 6985200"/>
              <a:gd name="connsiteX3" fmla="*/ 6858000 w 6858001"/>
              <a:gd name="connsiteY3" fmla="*/ 6985200 h 6985200"/>
              <a:gd name="connsiteX4" fmla="*/ 0 w 6858001"/>
              <a:gd name="connsiteY4" fmla="*/ 6985199 h 6985200"/>
              <a:gd name="connsiteX5" fmla="*/ 0 w 6858001"/>
              <a:gd name="connsiteY5" fmla="*/ 886772 h 6985200"/>
              <a:gd name="connsiteX6" fmla="*/ 1 w 6858001"/>
              <a:gd name="connsiteY6" fmla="*/ 886772 h 6985200"/>
              <a:gd name="connsiteX7" fmla="*/ 1 w 6858001"/>
              <a:gd name="connsiteY7" fmla="*/ 0 h 6985200"/>
              <a:gd name="connsiteX8" fmla="*/ 40463 w 6858001"/>
              <a:gd name="connsiteY8" fmla="*/ 5883 h 6985200"/>
              <a:gd name="connsiteX9" fmla="*/ 159107 w 6858001"/>
              <a:gd name="connsiteY9" fmla="*/ 23196 h 6985200"/>
              <a:gd name="connsiteX10" fmla="*/ 245518 w 6858001"/>
              <a:gd name="connsiteY10" fmla="*/ 35299 h 6985200"/>
              <a:gd name="connsiteX11" fmla="*/ 348388 w 6858001"/>
              <a:gd name="connsiteY11" fmla="*/ 48073 h 6985200"/>
              <a:gd name="connsiteX12" fmla="*/ 470460 w 6858001"/>
              <a:gd name="connsiteY12" fmla="*/ 63369 h 6985200"/>
              <a:gd name="connsiteX13" fmla="*/ 605563 w 6858001"/>
              <a:gd name="connsiteY13" fmla="*/ 79506 h 6985200"/>
              <a:gd name="connsiteX14" fmla="*/ 757810 w 6858001"/>
              <a:gd name="connsiteY14" fmla="*/ 96483 h 6985200"/>
              <a:gd name="connsiteX15" fmla="*/ 923774 w 6858001"/>
              <a:gd name="connsiteY15" fmla="*/ 114469 h 6985200"/>
              <a:gd name="connsiteX16" fmla="*/ 1104139 w 6858001"/>
              <a:gd name="connsiteY16" fmla="*/ 132454 h 6985200"/>
              <a:gd name="connsiteX17" fmla="*/ 1296163 w 6858001"/>
              <a:gd name="connsiteY17" fmla="*/ 150776 h 6985200"/>
              <a:gd name="connsiteX18" fmla="*/ 1503275 w 6858001"/>
              <a:gd name="connsiteY18" fmla="*/ 167753 h 6985200"/>
              <a:gd name="connsiteX19" fmla="*/ 1719988 w 6858001"/>
              <a:gd name="connsiteY19" fmla="*/ 184058 h 6985200"/>
              <a:gd name="connsiteX20" fmla="*/ 1949045 w 6858001"/>
              <a:gd name="connsiteY20" fmla="*/ 198849 h 6985200"/>
              <a:gd name="connsiteX21" fmla="*/ 2187703 w 6858001"/>
              <a:gd name="connsiteY21" fmla="*/ 212969 h 6985200"/>
              <a:gd name="connsiteX22" fmla="*/ 2436649 w 6858001"/>
              <a:gd name="connsiteY22" fmla="*/ 226248 h 6985200"/>
              <a:gd name="connsiteX23" fmla="*/ 2564208 w 6858001"/>
              <a:gd name="connsiteY23" fmla="*/ 230955 h 6985200"/>
              <a:gd name="connsiteX24" fmla="*/ 2694509 w 6858001"/>
              <a:gd name="connsiteY24" fmla="*/ 236165 h 6985200"/>
              <a:gd name="connsiteX25" fmla="*/ 2826869 w 6858001"/>
              <a:gd name="connsiteY25" fmla="*/ 241040 h 6985200"/>
              <a:gd name="connsiteX26" fmla="*/ 2959914 w 6858001"/>
              <a:gd name="connsiteY26" fmla="*/ 244234 h 6985200"/>
              <a:gd name="connsiteX27" fmla="*/ 3095702 w 6858001"/>
              <a:gd name="connsiteY27" fmla="*/ 247091 h 6985200"/>
              <a:gd name="connsiteX28" fmla="*/ 3232862 w 6858001"/>
              <a:gd name="connsiteY28" fmla="*/ 250117 h 6985200"/>
              <a:gd name="connsiteX29" fmla="*/ 3372766 w 6858001"/>
              <a:gd name="connsiteY29" fmla="*/ 252134 h 6985200"/>
              <a:gd name="connsiteX30" fmla="*/ 3514040 w 6858001"/>
              <a:gd name="connsiteY30" fmla="*/ 252134 h 6985200"/>
              <a:gd name="connsiteX31" fmla="*/ 3656686 w 6858001"/>
              <a:gd name="connsiteY31" fmla="*/ 253142 h 6985200"/>
              <a:gd name="connsiteX32" fmla="*/ 3800705 w 6858001"/>
              <a:gd name="connsiteY32" fmla="*/ 252134 h 6985200"/>
              <a:gd name="connsiteX33" fmla="*/ 3946780 w 6858001"/>
              <a:gd name="connsiteY33" fmla="*/ 250117 h 6985200"/>
              <a:gd name="connsiteX34" fmla="*/ 4092856 w 6858001"/>
              <a:gd name="connsiteY34" fmla="*/ 248268 h 6985200"/>
              <a:gd name="connsiteX35" fmla="*/ 4240988 w 6858001"/>
              <a:gd name="connsiteY35" fmla="*/ 244234 h 6985200"/>
              <a:gd name="connsiteX36" fmla="*/ 4390492 w 6858001"/>
              <a:gd name="connsiteY36" fmla="*/ 240032 h 6985200"/>
              <a:gd name="connsiteX37" fmla="*/ 4539997 w 6858001"/>
              <a:gd name="connsiteY37" fmla="*/ 235157 h 6985200"/>
              <a:gd name="connsiteX38" fmla="*/ 4690873 w 6858001"/>
              <a:gd name="connsiteY38" fmla="*/ 228266 h 6985200"/>
              <a:gd name="connsiteX39" fmla="*/ 4843120 w 6858001"/>
              <a:gd name="connsiteY39" fmla="*/ 220029 h 6985200"/>
              <a:gd name="connsiteX40" fmla="*/ 4996054 w 6858001"/>
              <a:gd name="connsiteY40" fmla="*/ 212129 h 6985200"/>
              <a:gd name="connsiteX41" fmla="*/ 5148987 w 6858001"/>
              <a:gd name="connsiteY41" fmla="*/ 202044 h 6985200"/>
              <a:gd name="connsiteX42" fmla="*/ 5303978 w 6858001"/>
              <a:gd name="connsiteY42" fmla="*/ 189941 h 6985200"/>
              <a:gd name="connsiteX43" fmla="*/ 5456911 w 6858001"/>
              <a:gd name="connsiteY43" fmla="*/ 177839 h 6985200"/>
              <a:gd name="connsiteX44" fmla="*/ 5612588 w 6858001"/>
              <a:gd name="connsiteY44" fmla="*/ 163887 h 6985200"/>
              <a:gd name="connsiteX45" fmla="*/ 5768950 w 6858001"/>
              <a:gd name="connsiteY45" fmla="*/ 148591 h 6985200"/>
              <a:gd name="connsiteX46" fmla="*/ 5923255 w 6858001"/>
              <a:gd name="connsiteY46" fmla="*/ 132455 h 6985200"/>
              <a:gd name="connsiteX47" fmla="*/ 6079618 w 6858001"/>
              <a:gd name="connsiteY47" fmla="*/ 113629 h 6985200"/>
              <a:gd name="connsiteX48" fmla="*/ 6235294 w 6858001"/>
              <a:gd name="connsiteY48" fmla="*/ 93458 h 6985200"/>
              <a:gd name="connsiteX49" fmla="*/ 6391657 w 6858001"/>
              <a:gd name="connsiteY49" fmla="*/ 73455 h 6985200"/>
              <a:gd name="connsiteX50" fmla="*/ 6547333 w 6858001"/>
              <a:gd name="connsiteY50" fmla="*/ 50091 h 6985200"/>
              <a:gd name="connsiteX51" fmla="*/ 6702324 w 6858001"/>
              <a:gd name="connsiteY51" fmla="*/ 26222 h 698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858001" h="6985200">
                <a:moveTo>
                  <a:pt x="6858001" y="1177"/>
                </a:moveTo>
                <a:lnTo>
                  <a:pt x="6858001" y="1344715"/>
                </a:lnTo>
                <a:lnTo>
                  <a:pt x="6858000" y="1344715"/>
                </a:lnTo>
                <a:lnTo>
                  <a:pt x="6858000" y="6985200"/>
                </a:lnTo>
                <a:lnTo>
                  <a:pt x="0" y="6985199"/>
                </a:lnTo>
                <a:lnTo>
                  <a:pt x="0" y="886772"/>
                </a:lnTo>
                <a:lnTo>
                  <a:pt x="1" y="886772"/>
                </a:lnTo>
                <a:lnTo>
                  <a:pt x="1" y="0"/>
                </a:lnTo>
                <a:lnTo>
                  <a:pt x="40463" y="5883"/>
                </a:lnTo>
                <a:lnTo>
                  <a:pt x="159107" y="23196"/>
                </a:lnTo>
                <a:lnTo>
                  <a:pt x="245518" y="35299"/>
                </a:lnTo>
                <a:lnTo>
                  <a:pt x="348388" y="48073"/>
                </a:lnTo>
                <a:lnTo>
                  <a:pt x="470460" y="63369"/>
                </a:lnTo>
                <a:lnTo>
                  <a:pt x="605563" y="79506"/>
                </a:lnTo>
                <a:lnTo>
                  <a:pt x="757810" y="96483"/>
                </a:lnTo>
                <a:lnTo>
                  <a:pt x="923774" y="114469"/>
                </a:lnTo>
                <a:lnTo>
                  <a:pt x="1104139" y="132454"/>
                </a:lnTo>
                <a:lnTo>
                  <a:pt x="1296163" y="150776"/>
                </a:lnTo>
                <a:lnTo>
                  <a:pt x="1503275" y="167753"/>
                </a:lnTo>
                <a:lnTo>
                  <a:pt x="1719988" y="184058"/>
                </a:lnTo>
                <a:lnTo>
                  <a:pt x="1949045" y="198849"/>
                </a:lnTo>
                <a:lnTo>
                  <a:pt x="2187703" y="212969"/>
                </a:lnTo>
                <a:lnTo>
                  <a:pt x="2436649" y="226248"/>
                </a:lnTo>
                <a:lnTo>
                  <a:pt x="2564208" y="230955"/>
                </a:lnTo>
                <a:lnTo>
                  <a:pt x="2694509" y="236165"/>
                </a:lnTo>
                <a:lnTo>
                  <a:pt x="2826869" y="241040"/>
                </a:lnTo>
                <a:lnTo>
                  <a:pt x="2959914" y="244234"/>
                </a:lnTo>
                <a:lnTo>
                  <a:pt x="3095702" y="247091"/>
                </a:lnTo>
                <a:lnTo>
                  <a:pt x="3232862" y="250117"/>
                </a:lnTo>
                <a:lnTo>
                  <a:pt x="3372766" y="252134"/>
                </a:lnTo>
                <a:lnTo>
                  <a:pt x="3514040" y="252134"/>
                </a:lnTo>
                <a:lnTo>
                  <a:pt x="3656686" y="253142"/>
                </a:lnTo>
                <a:lnTo>
                  <a:pt x="3800705" y="252134"/>
                </a:lnTo>
                <a:lnTo>
                  <a:pt x="3946780" y="250117"/>
                </a:lnTo>
                <a:lnTo>
                  <a:pt x="4092856" y="248268"/>
                </a:lnTo>
                <a:lnTo>
                  <a:pt x="4240988" y="244234"/>
                </a:lnTo>
                <a:lnTo>
                  <a:pt x="4390492" y="240032"/>
                </a:lnTo>
                <a:lnTo>
                  <a:pt x="4539997" y="235157"/>
                </a:lnTo>
                <a:lnTo>
                  <a:pt x="4690873" y="228266"/>
                </a:lnTo>
                <a:lnTo>
                  <a:pt x="4843120" y="220029"/>
                </a:lnTo>
                <a:lnTo>
                  <a:pt x="4996054" y="212129"/>
                </a:lnTo>
                <a:lnTo>
                  <a:pt x="5148987" y="202044"/>
                </a:lnTo>
                <a:lnTo>
                  <a:pt x="5303978" y="189941"/>
                </a:lnTo>
                <a:lnTo>
                  <a:pt x="5456911" y="177839"/>
                </a:lnTo>
                <a:lnTo>
                  <a:pt x="5612588" y="163887"/>
                </a:lnTo>
                <a:lnTo>
                  <a:pt x="5768950" y="148591"/>
                </a:lnTo>
                <a:lnTo>
                  <a:pt x="5923255" y="132455"/>
                </a:lnTo>
                <a:lnTo>
                  <a:pt x="6079618" y="113629"/>
                </a:lnTo>
                <a:lnTo>
                  <a:pt x="6235294" y="93458"/>
                </a:lnTo>
                <a:lnTo>
                  <a:pt x="6391657" y="73455"/>
                </a:lnTo>
                <a:lnTo>
                  <a:pt x="6547333" y="50091"/>
                </a:lnTo>
                <a:lnTo>
                  <a:pt x="6702324" y="26222"/>
                </a:lnTo>
                <a:close/>
              </a:path>
            </a:pathLst>
          </a:custGeom>
          <a:ln>
            <a:noFill/>
          </a:ln>
        </p:spPr>
      </p:sp>
      <p:pic>
        <p:nvPicPr>
          <p:cNvPr id="1026" name="Picture 2" descr="Book reader Royalty Free Vector Image - VectorStock">
            <a:extLst>
              <a:ext uri="{FF2B5EF4-FFF2-40B4-BE49-F238E27FC236}">
                <a16:creationId xmlns:a16="http://schemas.microsoft.com/office/drawing/2014/main" id="{D622B775-FD57-9A1F-7774-71B25B0A00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3992" y="1158211"/>
            <a:ext cx="5449889" cy="4541574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7" name="Rectangle 1036">
            <a:extLst>
              <a:ext uri="{FF2B5EF4-FFF2-40B4-BE49-F238E27FC236}">
                <a16:creationId xmlns:a16="http://schemas.microsoft.com/office/drawing/2014/main" id="{A92A1116-1C84-41DF-B803-1F7B0883EC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4244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D3A89B0-0D9A-CCED-D05F-B32624D8D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1" y="2438400"/>
            <a:ext cx="4166509" cy="3785419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EBEBEB"/>
                </a:solidFill>
              </a:rPr>
              <a:t>Maak pagina 4 uit je reader </a:t>
            </a:r>
          </a:p>
          <a:p>
            <a:r>
              <a:rPr lang="nl-NL">
                <a:solidFill>
                  <a:srgbClr val="EBEBEB"/>
                </a:solidFill>
              </a:rPr>
              <a:t>Succes! </a:t>
            </a:r>
          </a:p>
        </p:txBody>
      </p:sp>
    </p:spTree>
    <p:extLst>
      <p:ext uri="{BB962C8B-B14F-4D97-AF65-F5344CB8AC3E}">
        <p14:creationId xmlns:p14="http://schemas.microsoft.com/office/powerpoint/2010/main" val="1812083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A838528E79A6429174435AEEE36949" ma:contentTypeVersion="16" ma:contentTypeDescription="Een nieuw document maken." ma:contentTypeScope="" ma:versionID="e879f3d52fdf5ef7fe842ab46f1df481">
  <xsd:schema xmlns:xsd="http://www.w3.org/2001/XMLSchema" xmlns:xs="http://www.w3.org/2001/XMLSchema" xmlns:p="http://schemas.microsoft.com/office/2006/metadata/properties" xmlns:ns2="417ae187-688b-4a2e-8a43-e8df04768c19" xmlns:ns3="f3c96843-129e-4ac9-b649-860bd1e47521" targetNamespace="http://schemas.microsoft.com/office/2006/metadata/properties" ma:root="true" ma:fieldsID="cec74a6a3ffae4dc44657c35d34e0a0e" ns2:_="" ns3:_="">
    <xsd:import namespace="417ae187-688b-4a2e-8a43-e8df04768c19"/>
    <xsd:import namespace="f3c96843-129e-4ac9-b649-860bd1e4752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7ae187-688b-4a2e-8a43-e8df04768c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5d4802d2-9749-450c-93e5-73106d07e22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c96843-129e-4ac9-b649-860bd1e4752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4271944-ee2a-4359-8a3a-fac2ec250207}" ma:internalName="TaxCatchAll" ma:showField="CatchAllData" ma:web="f3c96843-129e-4ac9-b649-860bd1e4752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c96843-129e-4ac9-b649-860bd1e47521" xsi:nil="true"/>
    <lcf76f155ced4ddcb4097134ff3c332f xmlns="417ae187-688b-4a2e-8a43-e8df04768c1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4D7DF0B-5B9C-4FFD-AA17-A6746AD09D70}"/>
</file>

<file path=customXml/itemProps2.xml><?xml version="1.0" encoding="utf-8"?>
<ds:datastoreItem xmlns:ds="http://schemas.openxmlformats.org/officeDocument/2006/customXml" ds:itemID="{6D299E4C-2ADB-4647-B624-3A3F661BFE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D31A868-4E61-4D65-8727-7828EA8D7305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117</TotalTime>
  <Words>273</Words>
  <Application>Microsoft Office PowerPoint</Application>
  <PresentationFormat>Breedbeeld</PresentationFormat>
  <Paragraphs>42</Paragraphs>
  <Slides>7</Slides>
  <Notes>0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</vt:lpstr>
      <vt:lpstr>Metrieke stelsel</vt:lpstr>
      <vt:lpstr>Metrieke stelsel</vt:lpstr>
      <vt:lpstr>Metrieke stelsel</vt:lpstr>
      <vt:lpstr>Metrieke stelsel</vt:lpstr>
      <vt:lpstr>Metrieke stelsel</vt:lpstr>
      <vt:lpstr>Metrieke stelsel</vt:lpstr>
      <vt:lpstr>Tijd om te oefenen </vt:lpstr>
    </vt:vector>
  </TitlesOfParts>
  <Company>ROCvA-ROCvF-VOVA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Metrieke stelsel</dc:title>
  <dc:creator>Alma van der Burg</dc:creator>
  <cp:lastModifiedBy>Samantha van Veen</cp:lastModifiedBy>
  <cp:revision>18</cp:revision>
  <dcterms:created xsi:type="dcterms:W3CDTF">2017-05-31T09:33:25Z</dcterms:created>
  <dcterms:modified xsi:type="dcterms:W3CDTF">2023-03-19T09:57:06Z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0x01010031A838528E79A6429174435AEEE36949</vt:lpwstr>
  </property>
</Properties>
</file>